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Playfair Display" charset="1" panose="00000000000000000000"/>
      <p:regular r:id="rId17"/>
    </p:embeddedFont>
    <p:embeddedFont>
      <p:font typeface="Canva Sans" charset="1" panose="020B0503030501040103"/>
      <p:regular r:id="rId18"/>
    </p:embeddedFont>
    <p:embeddedFont>
      <p:font typeface="Canva Sans Bold" charset="1" panose="020B08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jpeg>
</file>

<file path=ppt/media/image5.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2.png" Type="http://schemas.openxmlformats.org/officeDocument/2006/relationships/image"/><Relationship Id="rId5" Target="../media/image4.jpeg" Type="http://schemas.openxmlformats.org/officeDocument/2006/relationships/image"/><Relationship Id="rId6" Target="../media/image5.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0">
            <a:off x="-1276160" y="5143500"/>
            <a:ext cx="4006483" cy="6937633"/>
          </a:xfrm>
          <a:custGeom>
            <a:avLst/>
            <a:gdLst/>
            <a:ahLst/>
            <a:cxnLst/>
            <a:rect r="r" b="b" t="t" l="l"/>
            <a:pathLst>
              <a:path h="6937633" w="4006483">
                <a:moveTo>
                  <a:pt x="0" y="0"/>
                </a:moveTo>
                <a:lnTo>
                  <a:pt x="4006484" y="0"/>
                </a:lnTo>
                <a:lnTo>
                  <a:pt x="4006484" y="6937633"/>
                </a:lnTo>
                <a:lnTo>
                  <a:pt x="0" y="6937633"/>
                </a:lnTo>
                <a:lnTo>
                  <a:pt x="0" y="0"/>
                </a:lnTo>
                <a:close/>
              </a:path>
            </a:pathLst>
          </a:custGeom>
          <a:blipFill>
            <a:blip r:embed="rId3"/>
            <a:stretch>
              <a:fillRect l="0" t="0" r="0" b="0"/>
            </a:stretch>
          </a:blipFill>
        </p:spPr>
      </p:sp>
      <p:sp>
        <p:nvSpPr>
          <p:cNvPr name="Freeform 4" id="4"/>
          <p:cNvSpPr/>
          <p:nvPr/>
        </p:nvSpPr>
        <p:spPr>
          <a:xfrm flipH="false" flipV="false" rot="-2596378">
            <a:off x="14621738" y="70937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4"/>
            <a:stretch>
              <a:fillRect l="0" t="0" r="0" b="0"/>
            </a:stretch>
          </a:blipFill>
        </p:spPr>
      </p:sp>
      <p:sp>
        <p:nvSpPr>
          <p:cNvPr name="Freeform 5" id="5"/>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4"/>
            <a:stretch>
              <a:fillRect l="0" t="0" r="0" b="0"/>
            </a:stretch>
          </a:blipFill>
        </p:spPr>
      </p:sp>
      <p:sp>
        <p:nvSpPr>
          <p:cNvPr name="Freeform 6" id="6"/>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3"/>
            <a:stretch>
              <a:fillRect l="0" t="0" r="0" b="0"/>
            </a:stretch>
          </a:blipFill>
        </p:spPr>
      </p:sp>
      <p:sp>
        <p:nvSpPr>
          <p:cNvPr name="TextBox 7" id="7"/>
          <p:cNvSpPr txBox="true"/>
          <p:nvPr/>
        </p:nvSpPr>
        <p:spPr>
          <a:xfrm rot="0">
            <a:off x="3777604" y="1091009"/>
            <a:ext cx="12173665" cy="16492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DIGITAL PORTFOLIO </a:t>
            </a:r>
          </a:p>
        </p:txBody>
      </p:sp>
      <p:sp>
        <p:nvSpPr>
          <p:cNvPr name="TextBox 8" id="8"/>
          <p:cNvSpPr txBox="true"/>
          <p:nvPr/>
        </p:nvSpPr>
        <p:spPr>
          <a:xfrm rot="0">
            <a:off x="6237383" y="4819967"/>
            <a:ext cx="8114665" cy="478091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STUDENT NAME:R.Bakkiyalakshmi          </a:t>
            </a:r>
          </a:p>
          <a:p>
            <a:pPr algn="ctr">
              <a:lnSpc>
                <a:spcPts val="4759"/>
              </a:lnSpc>
            </a:pPr>
            <a:r>
              <a:rPr lang="en-US" sz="3399">
                <a:solidFill>
                  <a:srgbClr val="000000"/>
                </a:solidFill>
                <a:latin typeface="Canva Sans"/>
                <a:ea typeface="Canva Sans"/>
                <a:cs typeface="Canva Sans"/>
                <a:sym typeface="Canva Sans"/>
              </a:rPr>
              <a:t>REGISTER NO AND NMIDD:2422k1247    </a:t>
            </a:r>
          </a:p>
          <a:p>
            <a:pPr algn="ctr">
              <a:lnSpc>
                <a:spcPts val="4759"/>
              </a:lnSpc>
            </a:pPr>
            <a:r>
              <a:rPr lang="en-US" sz="3399">
                <a:solidFill>
                  <a:srgbClr val="000000"/>
                </a:solidFill>
                <a:latin typeface="Canva Sans"/>
                <a:ea typeface="Canva Sans"/>
                <a:cs typeface="Canva Sans"/>
                <a:sym typeface="Canva Sans"/>
              </a:rPr>
              <a:t>asbru4k2422k1247</a:t>
            </a:r>
          </a:p>
          <a:p>
            <a:pPr algn="ctr">
              <a:lnSpc>
                <a:spcPts val="4759"/>
              </a:lnSpc>
            </a:pPr>
            <a:r>
              <a:rPr lang="en-US" sz="3399">
                <a:solidFill>
                  <a:srgbClr val="000000"/>
                </a:solidFill>
                <a:latin typeface="Canva Sans"/>
                <a:ea typeface="Canva Sans"/>
                <a:cs typeface="Canva Sans"/>
                <a:sym typeface="Canva Sans"/>
              </a:rPr>
              <a:t>DEPARTMENT:B.Sc(Computer Science)</a:t>
            </a:r>
          </a:p>
          <a:p>
            <a:pPr algn="ctr">
              <a:lnSpc>
                <a:spcPts val="4759"/>
              </a:lnSpc>
            </a:pPr>
            <a:r>
              <a:rPr lang="en-US" sz="3399">
                <a:solidFill>
                  <a:srgbClr val="000000"/>
                </a:solidFill>
                <a:latin typeface="Canva Sans"/>
                <a:ea typeface="Canva Sans"/>
                <a:cs typeface="Canva Sans"/>
                <a:sym typeface="Canva Sans"/>
              </a:rPr>
              <a:t>COLLEGE: COLLEGE/UNIVERSITY:          </a:t>
            </a:r>
          </a:p>
          <a:p>
            <a:pPr algn="ctr">
              <a:lnSpc>
                <a:spcPts val="4759"/>
              </a:lnSpc>
            </a:pPr>
            <a:r>
              <a:rPr lang="en-US" sz="3399">
                <a:solidFill>
                  <a:srgbClr val="000000"/>
                </a:solidFill>
                <a:latin typeface="Canva Sans"/>
                <a:ea typeface="Canva Sans"/>
                <a:cs typeface="Canva Sans"/>
                <a:sym typeface="Canva Sans"/>
              </a:rPr>
              <a:t>Maharani arts &amp; Science College,</a:t>
            </a:r>
          </a:p>
          <a:p>
            <a:pPr algn="ctr">
              <a:lnSpc>
                <a:spcPts val="4759"/>
              </a:lnSpc>
            </a:pPr>
            <a:r>
              <a:rPr lang="en-US" sz="3399">
                <a:solidFill>
                  <a:srgbClr val="000000"/>
                </a:solidFill>
                <a:latin typeface="Canva Sans"/>
                <a:ea typeface="Canva Sans"/>
                <a:cs typeface="Canva Sans"/>
                <a:sym typeface="Canva Sans"/>
              </a:rPr>
              <a:t>Bharathiyar University.                  </a:t>
            </a:r>
          </a:p>
          <a:p>
            <a:pPr algn="ctr">
              <a:lnSpc>
                <a:spcPts val="4759"/>
              </a:lnSpc>
            </a:pPr>
            <a:r>
              <a:rPr lang="en-US" sz="3399">
                <a:solidFill>
                  <a:srgbClr val="000000"/>
                </a:solidFill>
                <a:latin typeface="Canva Sans"/>
                <a:ea typeface="Canva Sans"/>
                <a:cs typeface="Canva Sans"/>
                <a:sym typeface="Canva Sans"/>
              </a:rPr>
              <a:t>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2596378">
            <a:off x="14621738" y="70937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3"/>
            <a:stretch>
              <a:fillRect l="0" t="0" r="0" b="0"/>
            </a:stretch>
          </a:blipFill>
        </p:spPr>
      </p:sp>
      <p:sp>
        <p:nvSpPr>
          <p:cNvPr name="Freeform 4" id="4"/>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3"/>
            <a:stretch>
              <a:fillRect l="0" t="0" r="0" b="0"/>
            </a:stretch>
          </a:blipFill>
        </p:spPr>
      </p:sp>
      <p:sp>
        <p:nvSpPr>
          <p:cNvPr name="Freeform 5" id="5"/>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4"/>
            <a:stretch>
              <a:fillRect l="0" t="0" r="0" b="0"/>
            </a:stretch>
          </a:blipFill>
        </p:spPr>
      </p:sp>
      <p:sp>
        <p:nvSpPr>
          <p:cNvPr name="Freeform 6" id="6"/>
          <p:cNvSpPr/>
          <p:nvPr/>
        </p:nvSpPr>
        <p:spPr>
          <a:xfrm flipH="false" flipV="false" rot="-2596378">
            <a:off x="-1075461" y="6930652"/>
            <a:ext cx="5275124" cy="4655297"/>
          </a:xfrm>
          <a:custGeom>
            <a:avLst/>
            <a:gdLst/>
            <a:ahLst/>
            <a:cxnLst/>
            <a:rect r="r" b="b" t="t" l="l"/>
            <a:pathLst>
              <a:path h="4655297" w="5275124">
                <a:moveTo>
                  <a:pt x="0" y="0"/>
                </a:moveTo>
                <a:lnTo>
                  <a:pt x="5275124" y="0"/>
                </a:lnTo>
                <a:lnTo>
                  <a:pt x="5275124" y="4655296"/>
                </a:lnTo>
                <a:lnTo>
                  <a:pt x="0" y="4655296"/>
                </a:lnTo>
                <a:lnTo>
                  <a:pt x="0" y="0"/>
                </a:lnTo>
                <a:close/>
              </a:path>
            </a:pathLst>
          </a:custGeom>
          <a:blipFill>
            <a:blip r:embed="rId3"/>
            <a:stretch>
              <a:fillRect l="0" t="0" r="0" b="0"/>
            </a:stretch>
          </a:blipFill>
        </p:spPr>
      </p:sp>
      <p:sp>
        <p:nvSpPr>
          <p:cNvPr name="Freeform 7" id="7"/>
          <p:cNvSpPr/>
          <p:nvPr/>
        </p:nvSpPr>
        <p:spPr>
          <a:xfrm flipH="false" flipV="false" rot="0">
            <a:off x="3928217" y="2740224"/>
            <a:ext cx="4211485" cy="6356958"/>
          </a:xfrm>
          <a:custGeom>
            <a:avLst/>
            <a:gdLst/>
            <a:ahLst/>
            <a:cxnLst/>
            <a:rect r="r" b="b" t="t" l="l"/>
            <a:pathLst>
              <a:path h="6356958" w="4211485">
                <a:moveTo>
                  <a:pt x="0" y="0"/>
                </a:moveTo>
                <a:lnTo>
                  <a:pt x="4211485" y="0"/>
                </a:lnTo>
                <a:lnTo>
                  <a:pt x="4211485" y="6356958"/>
                </a:lnTo>
                <a:lnTo>
                  <a:pt x="0" y="6356958"/>
                </a:lnTo>
                <a:lnTo>
                  <a:pt x="0" y="0"/>
                </a:lnTo>
                <a:close/>
              </a:path>
            </a:pathLst>
          </a:custGeom>
          <a:blipFill>
            <a:blip r:embed="rId5"/>
            <a:stretch>
              <a:fillRect l="0" t="0" r="0" b="0"/>
            </a:stretch>
          </a:blipFill>
        </p:spPr>
      </p:sp>
      <p:sp>
        <p:nvSpPr>
          <p:cNvPr name="Freeform 8" id="8"/>
          <p:cNvSpPr/>
          <p:nvPr/>
        </p:nvSpPr>
        <p:spPr>
          <a:xfrm flipH="false" flipV="false" rot="0">
            <a:off x="9102777" y="2740224"/>
            <a:ext cx="4640579" cy="6356958"/>
          </a:xfrm>
          <a:custGeom>
            <a:avLst/>
            <a:gdLst/>
            <a:ahLst/>
            <a:cxnLst/>
            <a:rect r="r" b="b" t="t" l="l"/>
            <a:pathLst>
              <a:path h="6356958" w="4640579">
                <a:moveTo>
                  <a:pt x="0" y="0"/>
                </a:moveTo>
                <a:lnTo>
                  <a:pt x="4640579" y="0"/>
                </a:lnTo>
                <a:lnTo>
                  <a:pt x="4640579" y="6356958"/>
                </a:lnTo>
                <a:lnTo>
                  <a:pt x="0" y="6356958"/>
                </a:lnTo>
                <a:lnTo>
                  <a:pt x="0" y="0"/>
                </a:lnTo>
                <a:close/>
              </a:path>
            </a:pathLst>
          </a:custGeom>
          <a:blipFill>
            <a:blip r:embed="rId6"/>
            <a:stretch>
              <a:fillRect l="0" t="0" r="0" b="0"/>
            </a:stretch>
          </a:blipFill>
        </p:spPr>
      </p:sp>
      <p:sp>
        <p:nvSpPr>
          <p:cNvPr name="TextBox 9" id="9"/>
          <p:cNvSpPr txBox="true"/>
          <p:nvPr/>
        </p:nvSpPr>
        <p:spPr>
          <a:xfrm rot="0">
            <a:off x="587732" y="606050"/>
            <a:ext cx="17112537" cy="16492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RESULTS AND SCREENSHOTS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2596378">
            <a:off x="14621738" y="70937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3"/>
            <a:stretch>
              <a:fillRect l="0" t="0" r="0" b="0"/>
            </a:stretch>
          </a:blipFill>
        </p:spPr>
      </p:sp>
      <p:sp>
        <p:nvSpPr>
          <p:cNvPr name="Freeform 4" id="4"/>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3"/>
            <a:stretch>
              <a:fillRect l="0" t="0" r="0" b="0"/>
            </a:stretch>
          </a:blipFill>
        </p:spPr>
      </p:sp>
      <p:sp>
        <p:nvSpPr>
          <p:cNvPr name="Freeform 5" id="5"/>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4"/>
            <a:stretch>
              <a:fillRect l="0" t="0" r="0" b="0"/>
            </a:stretch>
          </a:blipFill>
        </p:spPr>
      </p:sp>
      <p:sp>
        <p:nvSpPr>
          <p:cNvPr name="TextBox 6" id="6"/>
          <p:cNvSpPr txBox="true"/>
          <p:nvPr/>
        </p:nvSpPr>
        <p:spPr>
          <a:xfrm rot="0">
            <a:off x="1706007" y="606050"/>
            <a:ext cx="8170387" cy="16492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CONCLUSION </a:t>
            </a:r>
          </a:p>
        </p:txBody>
      </p:sp>
      <p:sp>
        <p:nvSpPr>
          <p:cNvPr name="Freeform 7" id="7"/>
          <p:cNvSpPr/>
          <p:nvPr/>
        </p:nvSpPr>
        <p:spPr>
          <a:xfrm flipH="false" flipV="false" rot="-2596378">
            <a:off x="-1608862" y="6930652"/>
            <a:ext cx="5275124" cy="4655297"/>
          </a:xfrm>
          <a:custGeom>
            <a:avLst/>
            <a:gdLst/>
            <a:ahLst/>
            <a:cxnLst/>
            <a:rect r="r" b="b" t="t" l="l"/>
            <a:pathLst>
              <a:path h="4655297" w="5275124">
                <a:moveTo>
                  <a:pt x="0" y="0"/>
                </a:moveTo>
                <a:lnTo>
                  <a:pt x="5275124" y="0"/>
                </a:lnTo>
                <a:lnTo>
                  <a:pt x="5275124" y="4655296"/>
                </a:lnTo>
                <a:lnTo>
                  <a:pt x="0" y="4655296"/>
                </a:lnTo>
                <a:lnTo>
                  <a:pt x="0" y="0"/>
                </a:lnTo>
                <a:close/>
              </a:path>
            </a:pathLst>
          </a:custGeom>
          <a:blipFill>
            <a:blip r:embed="rId3"/>
            <a:stretch>
              <a:fillRect l="0" t="0" r="0" b="0"/>
            </a:stretch>
          </a:blipFill>
        </p:spPr>
      </p:sp>
      <p:sp>
        <p:nvSpPr>
          <p:cNvPr name="TextBox 8" id="8"/>
          <p:cNvSpPr txBox="true"/>
          <p:nvPr/>
        </p:nvSpPr>
        <p:spPr>
          <a:xfrm rot="0">
            <a:off x="0" y="4819967"/>
            <a:ext cx="18288000" cy="238061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The digital portfolio serves as a student portfolio to showcase academic achievements, skills, and projects.It helps in building a professional identity and creates a positive impression.The portfolio is easy to use, visually appealing, and accessible on multiple devices.Overall,it is an effective tool for both academic and career opportunities.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0">
            <a:off x="-1276160" y="5143500"/>
            <a:ext cx="4006483" cy="6937633"/>
          </a:xfrm>
          <a:custGeom>
            <a:avLst/>
            <a:gdLst/>
            <a:ahLst/>
            <a:cxnLst/>
            <a:rect r="r" b="b" t="t" l="l"/>
            <a:pathLst>
              <a:path h="6937633" w="4006483">
                <a:moveTo>
                  <a:pt x="0" y="0"/>
                </a:moveTo>
                <a:lnTo>
                  <a:pt x="4006484" y="0"/>
                </a:lnTo>
                <a:lnTo>
                  <a:pt x="4006484" y="6937633"/>
                </a:lnTo>
                <a:lnTo>
                  <a:pt x="0" y="6937633"/>
                </a:lnTo>
                <a:lnTo>
                  <a:pt x="0" y="0"/>
                </a:lnTo>
                <a:close/>
              </a:path>
            </a:pathLst>
          </a:custGeom>
          <a:blipFill>
            <a:blip r:embed="rId3"/>
            <a:stretch>
              <a:fillRect l="0" t="0" r="0" b="0"/>
            </a:stretch>
          </a:blipFill>
        </p:spPr>
      </p:sp>
      <p:sp>
        <p:nvSpPr>
          <p:cNvPr name="Freeform 4" id="4"/>
          <p:cNvSpPr/>
          <p:nvPr/>
        </p:nvSpPr>
        <p:spPr>
          <a:xfrm flipH="false" flipV="false" rot="-2596378">
            <a:off x="14621738" y="70937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4"/>
            <a:stretch>
              <a:fillRect l="0" t="0" r="0" b="0"/>
            </a:stretch>
          </a:blipFill>
        </p:spPr>
      </p:sp>
      <p:sp>
        <p:nvSpPr>
          <p:cNvPr name="Freeform 5" id="5"/>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4"/>
            <a:stretch>
              <a:fillRect l="0" t="0" r="0" b="0"/>
            </a:stretch>
          </a:blipFill>
        </p:spPr>
      </p:sp>
      <p:sp>
        <p:nvSpPr>
          <p:cNvPr name="Freeform 6" id="6"/>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3"/>
            <a:stretch>
              <a:fillRect l="0" t="0" r="0" b="0"/>
            </a:stretch>
          </a:blipFill>
        </p:spPr>
      </p:sp>
      <p:sp>
        <p:nvSpPr>
          <p:cNvPr name="TextBox 7" id="7"/>
          <p:cNvSpPr txBox="true"/>
          <p:nvPr/>
        </p:nvSpPr>
        <p:spPr>
          <a:xfrm rot="0">
            <a:off x="1551721" y="847725"/>
            <a:ext cx="9531906" cy="16492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 PROJECT TITLE </a:t>
            </a:r>
          </a:p>
        </p:txBody>
      </p:sp>
      <p:sp>
        <p:nvSpPr>
          <p:cNvPr name="TextBox 8" id="8"/>
          <p:cNvSpPr txBox="true"/>
          <p:nvPr/>
        </p:nvSpPr>
        <p:spPr>
          <a:xfrm rot="0">
            <a:off x="9139238" y="4652327"/>
            <a:ext cx="9525" cy="887095"/>
          </a:xfrm>
          <a:prstGeom prst="rect">
            <a:avLst/>
          </a:prstGeom>
        </p:spPr>
        <p:txBody>
          <a:bodyPr anchor="t" rtlCol="false" tIns="0" lIns="0" bIns="0" rIns="0">
            <a:spAutoFit/>
          </a:bodyPr>
          <a:lstStyle/>
          <a:p>
            <a:pPr algn="ctr">
              <a:lnSpc>
                <a:spcPts val="7279"/>
              </a:lnSpc>
            </a:pPr>
          </a:p>
        </p:txBody>
      </p:sp>
      <p:sp>
        <p:nvSpPr>
          <p:cNvPr name="TextBox 9" id="9"/>
          <p:cNvSpPr txBox="true"/>
          <p:nvPr/>
        </p:nvSpPr>
        <p:spPr>
          <a:xfrm rot="0">
            <a:off x="9139238" y="4652327"/>
            <a:ext cx="9525" cy="887095"/>
          </a:xfrm>
          <a:prstGeom prst="rect">
            <a:avLst/>
          </a:prstGeom>
        </p:spPr>
        <p:txBody>
          <a:bodyPr anchor="t" rtlCol="false" tIns="0" lIns="0" bIns="0" rIns="0">
            <a:spAutoFit/>
          </a:bodyPr>
          <a:lstStyle/>
          <a:p>
            <a:pPr algn="ctr">
              <a:lnSpc>
                <a:spcPts val="7279"/>
              </a:lnSpc>
            </a:pPr>
          </a:p>
        </p:txBody>
      </p:sp>
      <p:sp>
        <p:nvSpPr>
          <p:cNvPr name="TextBox 10" id="10"/>
          <p:cNvSpPr txBox="true"/>
          <p:nvPr/>
        </p:nvSpPr>
        <p:spPr>
          <a:xfrm rot="0">
            <a:off x="6317674" y="3131109"/>
            <a:ext cx="5285184" cy="887095"/>
          </a:xfrm>
          <a:prstGeom prst="rect">
            <a:avLst/>
          </a:prstGeom>
        </p:spPr>
        <p:txBody>
          <a:bodyPr anchor="t" rtlCol="false" tIns="0" lIns="0" bIns="0" rIns="0">
            <a:spAutoFit/>
          </a:bodyPr>
          <a:lstStyle/>
          <a:p>
            <a:pPr algn="ctr">
              <a:lnSpc>
                <a:spcPts val="7279"/>
              </a:lnSpc>
            </a:pPr>
            <a:r>
              <a:rPr lang="en-US" sz="5199" b="true">
                <a:solidFill>
                  <a:srgbClr val="000000"/>
                </a:solidFill>
                <a:latin typeface="Canva Sans Bold"/>
                <a:ea typeface="Canva Sans Bold"/>
                <a:cs typeface="Canva Sans Bold"/>
                <a:sym typeface="Canva Sans Bold"/>
              </a:rPr>
              <a:t>Digital Portfolio </a:t>
            </a:r>
          </a:p>
        </p:txBody>
      </p:sp>
      <p:sp>
        <p:nvSpPr>
          <p:cNvPr name="TextBox 11" id="11"/>
          <p:cNvSpPr txBox="true"/>
          <p:nvPr/>
        </p:nvSpPr>
        <p:spPr>
          <a:xfrm rot="0">
            <a:off x="2756813" y="4819967"/>
            <a:ext cx="12774375" cy="118046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Personal digital portfolio using HTML,CSS, and JAVA SCRIPTS.</a:t>
            </a:r>
          </a:p>
          <a:p>
            <a:pPr algn="ctr">
              <a:lnSpc>
                <a:spcPts val="4759"/>
              </a:lnSpc>
            </a:pPr>
            <a:r>
              <a:rPr lang="en-US" sz="3399">
                <a:solidFill>
                  <a:srgbClr val="000000"/>
                </a:solidFill>
                <a:latin typeface="Canva Sans"/>
                <a:ea typeface="Canva Sans"/>
                <a:cs typeface="Canva Sans"/>
                <a:sym typeface="Canva Sans"/>
              </a:rPr>
              <a:t>Design and development of a web-based digital portfolio.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0">
            <a:off x="-1276160" y="5143500"/>
            <a:ext cx="4006483" cy="6937633"/>
          </a:xfrm>
          <a:custGeom>
            <a:avLst/>
            <a:gdLst/>
            <a:ahLst/>
            <a:cxnLst/>
            <a:rect r="r" b="b" t="t" l="l"/>
            <a:pathLst>
              <a:path h="6937633" w="4006483">
                <a:moveTo>
                  <a:pt x="0" y="0"/>
                </a:moveTo>
                <a:lnTo>
                  <a:pt x="4006484" y="0"/>
                </a:lnTo>
                <a:lnTo>
                  <a:pt x="4006484" y="6937633"/>
                </a:lnTo>
                <a:lnTo>
                  <a:pt x="0" y="6937633"/>
                </a:lnTo>
                <a:lnTo>
                  <a:pt x="0" y="0"/>
                </a:lnTo>
                <a:close/>
              </a:path>
            </a:pathLst>
          </a:custGeom>
          <a:blipFill>
            <a:blip r:embed="rId3"/>
            <a:stretch>
              <a:fillRect l="0" t="0" r="0" b="0"/>
            </a:stretch>
          </a:blipFill>
        </p:spPr>
      </p:sp>
      <p:sp>
        <p:nvSpPr>
          <p:cNvPr name="Freeform 4" id="4"/>
          <p:cNvSpPr/>
          <p:nvPr/>
        </p:nvSpPr>
        <p:spPr>
          <a:xfrm flipH="false" flipV="false" rot="-2596378">
            <a:off x="14621738" y="70937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4"/>
            <a:stretch>
              <a:fillRect l="0" t="0" r="0" b="0"/>
            </a:stretch>
          </a:blipFill>
        </p:spPr>
      </p:sp>
      <p:sp>
        <p:nvSpPr>
          <p:cNvPr name="Freeform 5" id="5"/>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4"/>
            <a:stretch>
              <a:fillRect l="0" t="0" r="0" b="0"/>
            </a:stretch>
          </a:blipFill>
        </p:spPr>
      </p:sp>
      <p:sp>
        <p:nvSpPr>
          <p:cNvPr name="Freeform 6" id="6"/>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3"/>
            <a:stretch>
              <a:fillRect l="0" t="0" r="0" b="0"/>
            </a:stretch>
          </a:blipFill>
        </p:spPr>
      </p:sp>
      <p:sp>
        <p:nvSpPr>
          <p:cNvPr name="TextBox 7" id="7"/>
          <p:cNvSpPr txBox="true"/>
          <p:nvPr/>
        </p:nvSpPr>
        <p:spPr>
          <a:xfrm rot="0">
            <a:off x="2081955" y="1091009"/>
            <a:ext cx="4925378" cy="16492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AGENDA</a:t>
            </a:r>
          </a:p>
        </p:txBody>
      </p:sp>
      <p:sp>
        <p:nvSpPr>
          <p:cNvPr name="TextBox 8" id="8"/>
          <p:cNvSpPr txBox="true"/>
          <p:nvPr/>
        </p:nvSpPr>
        <p:spPr>
          <a:xfrm rot="0">
            <a:off x="4544644" y="3231326"/>
            <a:ext cx="6595666" cy="53809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1.Problem Statement                  </a:t>
            </a:r>
          </a:p>
          <a:p>
            <a:pPr algn="ctr">
              <a:lnSpc>
                <a:spcPts val="4759"/>
              </a:lnSpc>
            </a:pPr>
            <a:r>
              <a:rPr lang="en-US" sz="3399">
                <a:solidFill>
                  <a:srgbClr val="000000"/>
                </a:solidFill>
                <a:latin typeface="Canva Sans"/>
                <a:ea typeface="Canva Sans"/>
                <a:cs typeface="Canva Sans"/>
                <a:sym typeface="Canva Sans"/>
              </a:rPr>
              <a:t>2.Project Overview                      </a:t>
            </a:r>
          </a:p>
          <a:p>
            <a:pPr algn="ctr">
              <a:lnSpc>
                <a:spcPts val="4759"/>
              </a:lnSpc>
            </a:pPr>
            <a:r>
              <a:rPr lang="en-US" sz="3399">
                <a:solidFill>
                  <a:srgbClr val="000000"/>
                </a:solidFill>
                <a:latin typeface="Canva Sans"/>
                <a:ea typeface="Canva Sans"/>
                <a:cs typeface="Canva Sans"/>
                <a:sym typeface="Canva Sans"/>
              </a:rPr>
              <a:t>3.End Users                                    </a:t>
            </a:r>
          </a:p>
          <a:p>
            <a:pPr algn="ctr">
              <a:lnSpc>
                <a:spcPts val="4759"/>
              </a:lnSpc>
            </a:pPr>
            <a:r>
              <a:rPr lang="en-US" sz="3399">
                <a:solidFill>
                  <a:srgbClr val="000000"/>
                </a:solidFill>
                <a:latin typeface="Canva Sans"/>
                <a:ea typeface="Canva Sans"/>
                <a:cs typeface="Canva Sans"/>
                <a:sym typeface="Canva Sans"/>
              </a:rPr>
              <a:t>4.Tools and Technologies          </a:t>
            </a:r>
          </a:p>
          <a:p>
            <a:pPr algn="ctr">
              <a:lnSpc>
                <a:spcPts val="4759"/>
              </a:lnSpc>
            </a:pPr>
            <a:r>
              <a:rPr lang="en-US" sz="3399">
                <a:solidFill>
                  <a:srgbClr val="000000"/>
                </a:solidFill>
                <a:latin typeface="Canva Sans"/>
                <a:ea typeface="Canva Sans"/>
                <a:cs typeface="Canva Sans"/>
                <a:sym typeface="Canva Sans"/>
              </a:rPr>
              <a:t>5.Portfolio design and Layout </a:t>
            </a:r>
          </a:p>
          <a:p>
            <a:pPr algn="ctr">
              <a:lnSpc>
                <a:spcPts val="4759"/>
              </a:lnSpc>
            </a:pPr>
            <a:r>
              <a:rPr lang="en-US" sz="3399">
                <a:solidFill>
                  <a:srgbClr val="000000"/>
                </a:solidFill>
                <a:latin typeface="Canva Sans"/>
                <a:ea typeface="Canva Sans"/>
                <a:cs typeface="Canva Sans"/>
                <a:sym typeface="Canva Sans"/>
              </a:rPr>
              <a:t>6.Features and Functionality   </a:t>
            </a:r>
          </a:p>
          <a:p>
            <a:pPr algn="ctr">
              <a:lnSpc>
                <a:spcPts val="4759"/>
              </a:lnSpc>
            </a:pPr>
            <a:r>
              <a:rPr lang="en-US" sz="3399">
                <a:solidFill>
                  <a:srgbClr val="000000"/>
                </a:solidFill>
                <a:latin typeface="Canva Sans"/>
                <a:ea typeface="Canva Sans"/>
                <a:cs typeface="Canva Sans"/>
                <a:sym typeface="Canva Sans"/>
              </a:rPr>
              <a:t>7.Results and Screenshots       </a:t>
            </a:r>
          </a:p>
          <a:p>
            <a:pPr algn="ctr">
              <a:lnSpc>
                <a:spcPts val="4759"/>
              </a:lnSpc>
            </a:pPr>
            <a:r>
              <a:rPr lang="en-US" sz="3399">
                <a:solidFill>
                  <a:srgbClr val="000000"/>
                </a:solidFill>
                <a:latin typeface="Canva Sans"/>
                <a:ea typeface="Canva Sans"/>
                <a:cs typeface="Canva Sans"/>
                <a:sym typeface="Canva Sans"/>
              </a:rPr>
              <a:t>  8.Conclusion                                   </a:t>
            </a:r>
          </a:p>
          <a:p>
            <a:pPr algn="ctr">
              <a:lnSpc>
                <a:spcPts val="4759"/>
              </a:lnSpc>
            </a:pPr>
            <a:r>
              <a:rPr lang="en-US" sz="3399">
                <a:solidFill>
                  <a:srgbClr val="000000"/>
                </a:solidFill>
                <a:latin typeface="Canva Sans"/>
                <a:ea typeface="Canva Sans"/>
                <a:cs typeface="Canva Sans"/>
                <a:sym typeface="Canva Sans"/>
              </a:rPr>
              <a:t>9.Github Link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2596378">
            <a:off x="14621738" y="70937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3"/>
            <a:stretch>
              <a:fillRect l="0" t="0" r="0" b="0"/>
            </a:stretch>
          </a:blipFill>
        </p:spPr>
      </p:sp>
      <p:sp>
        <p:nvSpPr>
          <p:cNvPr name="Freeform 4" id="4"/>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3"/>
            <a:stretch>
              <a:fillRect l="0" t="0" r="0" b="0"/>
            </a:stretch>
          </a:blipFill>
        </p:spPr>
      </p:sp>
      <p:sp>
        <p:nvSpPr>
          <p:cNvPr name="Freeform 5" id="5"/>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4"/>
            <a:stretch>
              <a:fillRect l="0" t="0" r="0" b="0"/>
            </a:stretch>
          </a:blipFill>
        </p:spPr>
      </p:sp>
      <p:sp>
        <p:nvSpPr>
          <p:cNvPr name="TextBox 6" id="6"/>
          <p:cNvSpPr txBox="true"/>
          <p:nvPr/>
        </p:nvSpPr>
        <p:spPr>
          <a:xfrm rot="0">
            <a:off x="1028700" y="1091009"/>
            <a:ext cx="13362861" cy="16492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PROBLEM STATEMENT </a:t>
            </a:r>
          </a:p>
        </p:txBody>
      </p:sp>
      <p:sp>
        <p:nvSpPr>
          <p:cNvPr name="TextBox 7" id="7"/>
          <p:cNvSpPr txBox="true"/>
          <p:nvPr/>
        </p:nvSpPr>
        <p:spPr>
          <a:xfrm rot="0">
            <a:off x="0" y="4819967"/>
            <a:ext cx="18288000" cy="29806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Many students face challenges in showcasing their skills, projects, and achievements in a structured way.With a proper platform, their talents often remain unnoticed.A personal portfolio website solves this problem by providing a digital space to present academic work, technical skills, and creative projects.Tish helps in building a professional identity and improving career or academic opportunities.</a:t>
            </a:r>
          </a:p>
        </p:txBody>
      </p:sp>
      <p:sp>
        <p:nvSpPr>
          <p:cNvPr name="Freeform 8" id="8"/>
          <p:cNvSpPr/>
          <p:nvPr/>
        </p:nvSpPr>
        <p:spPr>
          <a:xfrm flipH="false" flipV="false" rot="-2596378">
            <a:off x="-567747" y="5905613"/>
            <a:ext cx="5275124" cy="7692942"/>
          </a:xfrm>
          <a:custGeom>
            <a:avLst/>
            <a:gdLst/>
            <a:ahLst/>
            <a:cxnLst/>
            <a:rect r="r" b="b" t="t" l="l"/>
            <a:pathLst>
              <a:path h="7692942" w="5275124">
                <a:moveTo>
                  <a:pt x="0" y="0"/>
                </a:moveTo>
                <a:lnTo>
                  <a:pt x="5275124" y="0"/>
                </a:lnTo>
                <a:lnTo>
                  <a:pt x="5275124" y="7692942"/>
                </a:lnTo>
                <a:lnTo>
                  <a:pt x="0" y="7692942"/>
                </a:lnTo>
                <a:lnTo>
                  <a:pt x="0" y="0"/>
                </a:lnTo>
                <a:close/>
              </a:path>
            </a:pathLst>
          </a:custGeom>
          <a:blipFill>
            <a:blip r:embed="rId3"/>
            <a:stretch>
              <a:fillRect l="-32625" t="0" r="-32625"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2596378">
            <a:off x="15223976" y="7420999"/>
            <a:ext cx="4452145" cy="3129597"/>
          </a:xfrm>
          <a:custGeom>
            <a:avLst/>
            <a:gdLst/>
            <a:ahLst/>
            <a:cxnLst/>
            <a:rect r="r" b="b" t="t" l="l"/>
            <a:pathLst>
              <a:path h="3129597" w="4452145">
                <a:moveTo>
                  <a:pt x="0" y="0"/>
                </a:moveTo>
                <a:lnTo>
                  <a:pt x="4452144" y="0"/>
                </a:lnTo>
                <a:lnTo>
                  <a:pt x="4452144" y="3129597"/>
                </a:lnTo>
                <a:lnTo>
                  <a:pt x="0" y="3129597"/>
                </a:lnTo>
                <a:lnTo>
                  <a:pt x="0" y="0"/>
                </a:lnTo>
                <a:close/>
              </a:path>
            </a:pathLst>
          </a:custGeom>
          <a:blipFill>
            <a:blip r:embed="rId3"/>
            <a:stretch>
              <a:fillRect l="-22948" t="-47742" r="-21677" b="-33826"/>
            </a:stretch>
          </a:blipFill>
        </p:spPr>
      </p:sp>
      <p:sp>
        <p:nvSpPr>
          <p:cNvPr name="Freeform 4" id="4"/>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3"/>
            <a:stretch>
              <a:fillRect l="0" t="0" r="0" b="0"/>
            </a:stretch>
          </a:blipFill>
        </p:spPr>
      </p:sp>
      <p:sp>
        <p:nvSpPr>
          <p:cNvPr name="Freeform 5" id="5"/>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4"/>
            <a:stretch>
              <a:fillRect l="0" t="0" r="0" b="0"/>
            </a:stretch>
          </a:blipFill>
        </p:spPr>
      </p:sp>
      <p:sp>
        <p:nvSpPr>
          <p:cNvPr name="TextBox 6" id="6"/>
          <p:cNvSpPr txBox="true"/>
          <p:nvPr/>
        </p:nvSpPr>
        <p:spPr>
          <a:xfrm rot="0">
            <a:off x="1028700" y="1091009"/>
            <a:ext cx="11975466" cy="16492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PROJECT OVERVIEW </a:t>
            </a:r>
          </a:p>
        </p:txBody>
      </p:sp>
      <p:sp>
        <p:nvSpPr>
          <p:cNvPr name="TextBox 7" id="7"/>
          <p:cNvSpPr txBox="true"/>
          <p:nvPr/>
        </p:nvSpPr>
        <p:spPr>
          <a:xfrm rot="0">
            <a:off x="0" y="5031551"/>
            <a:ext cx="18288000" cy="358076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The digital portfolio is a personalized website designed to highlight academic achievements, technical skills, and creative projects.It provides a well-organized platform to present personal details, educational background, and project work.The portfolio also includes interactive features like images,links, and a contact section.Overall,it serves as a digital resume that reflects both professionalism and individuality.</a:t>
            </a:r>
          </a:p>
        </p:txBody>
      </p:sp>
      <p:sp>
        <p:nvSpPr>
          <p:cNvPr name="Freeform 8" id="8"/>
          <p:cNvSpPr/>
          <p:nvPr/>
        </p:nvSpPr>
        <p:spPr>
          <a:xfrm flipH="false" flipV="false" rot="-2596378">
            <a:off x="1957560" y="9327508"/>
            <a:ext cx="231111" cy="5803216"/>
          </a:xfrm>
          <a:custGeom>
            <a:avLst/>
            <a:gdLst/>
            <a:ahLst/>
            <a:cxnLst/>
            <a:rect r="r" b="b" t="t" l="l"/>
            <a:pathLst>
              <a:path h="5803216" w="231111">
                <a:moveTo>
                  <a:pt x="0" y="0"/>
                </a:moveTo>
                <a:lnTo>
                  <a:pt x="231111" y="0"/>
                </a:lnTo>
                <a:lnTo>
                  <a:pt x="231111" y="5803216"/>
                </a:lnTo>
                <a:lnTo>
                  <a:pt x="0" y="5803216"/>
                </a:lnTo>
                <a:lnTo>
                  <a:pt x="0" y="0"/>
                </a:lnTo>
                <a:close/>
              </a:path>
            </a:pathLst>
          </a:custGeom>
          <a:blipFill>
            <a:blip r:embed="rId3"/>
            <a:stretch>
              <a:fillRect l="-688093" t="-24014" r="-3548427" b="-28393"/>
            </a:stretch>
          </a:blipFill>
        </p:spPr>
      </p:sp>
      <p:sp>
        <p:nvSpPr>
          <p:cNvPr name="Freeform 9" id="9"/>
          <p:cNvSpPr/>
          <p:nvPr/>
        </p:nvSpPr>
        <p:spPr>
          <a:xfrm flipH="false" flipV="false" rot="-2596378">
            <a:off x="-1481842" y="6924602"/>
            <a:ext cx="6350393" cy="5452424"/>
          </a:xfrm>
          <a:custGeom>
            <a:avLst/>
            <a:gdLst/>
            <a:ahLst/>
            <a:cxnLst/>
            <a:rect r="r" b="b" t="t" l="l"/>
            <a:pathLst>
              <a:path h="5452424" w="6350393">
                <a:moveTo>
                  <a:pt x="0" y="0"/>
                </a:moveTo>
                <a:lnTo>
                  <a:pt x="6350394" y="0"/>
                </a:lnTo>
                <a:lnTo>
                  <a:pt x="6350394" y="5452424"/>
                </a:lnTo>
                <a:lnTo>
                  <a:pt x="0" y="5452424"/>
                </a:lnTo>
                <a:lnTo>
                  <a:pt x="0" y="0"/>
                </a:lnTo>
                <a:close/>
              </a:path>
            </a:pathLst>
          </a:custGeom>
          <a:blipFill>
            <a:blip r:embed="rId3"/>
            <a:stretch>
              <a:fillRect l="-18859" t="-15060" r="0" b="-7108"/>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2596378">
            <a:off x="14621738" y="70937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3"/>
            <a:stretch>
              <a:fillRect l="0" t="0" r="0" b="0"/>
            </a:stretch>
          </a:blipFill>
        </p:spPr>
      </p:sp>
      <p:sp>
        <p:nvSpPr>
          <p:cNvPr name="Freeform 4" id="4"/>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3"/>
            <a:stretch>
              <a:fillRect l="0" t="0" r="0" b="0"/>
            </a:stretch>
          </a:blipFill>
        </p:spPr>
      </p:sp>
      <p:sp>
        <p:nvSpPr>
          <p:cNvPr name="Freeform 5" id="5"/>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4"/>
            <a:stretch>
              <a:fillRect l="0" t="0" r="0" b="0"/>
            </a:stretch>
          </a:blipFill>
        </p:spPr>
      </p:sp>
      <p:sp>
        <p:nvSpPr>
          <p:cNvPr name="TextBox 6" id="6"/>
          <p:cNvSpPr txBox="true"/>
          <p:nvPr/>
        </p:nvSpPr>
        <p:spPr>
          <a:xfrm rot="0">
            <a:off x="727082" y="1091009"/>
            <a:ext cx="15637749" cy="16492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WHO ARE THE END USERS?</a:t>
            </a:r>
          </a:p>
        </p:txBody>
      </p:sp>
      <p:sp>
        <p:nvSpPr>
          <p:cNvPr name="Freeform 7" id="7"/>
          <p:cNvSpPr/>
          <p:nvPr/>
        </p:nvSpPr>
        <p:spPr>
          <a:xfrm flipH="false" flipV="false" rot="-2596378">
            <a:off x="14774138" y="72461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3"/>
            <a:stretch>
              <a:fillRect l="0" t="0" r="0" b="0"/>
            </a:stretch>
          </a:blipFill>
        </p:spPr>
      </p:sp>
      <p:sp>
        <p:nvSpPr>
          <p:cNvPr name="Freeform 8" id="8"/>
          <p:cNvSpPr/>
          <p:nvPr/>
        </p:nvSpPr>
        <p:spPr>
          <a:xfrm flipH="false" flipV="false" rot="-2596378">
            <a:off x="14926538" y="73985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3"/>
            <a:stretch>
              <a:fillRect l="0" t="0" r="0" b="0"/>
            </a:stretch>
          </a:blipFill>
        </p:spPr>
      </p:sp>
      <p:sp>
        <p:nvSpPr>
          <p:cNvPr name="Freeform 9" id="9"/>
          <p:cNvSpPr/>
          <p:nvPr/>
        </p:nvSpPr>
        <p:spPr>
          <a:xfrm flipH="false" flipV="false" rot="-2596378">
            <a:off x="-2237654" y="7083166"/>
            <a:ext cx="4825884" cy="4666010"/>
          </a:xfrm>
          <a:custGeom>
            <a:avLst/>
            <a:gdLst/>
            <a:ahLst/>
            <a:cxnLst/>
            <a:rect r="r" b="b" t="t" l="l"/>
            <a:pathLst>
              <a:path h="4666010" w="4825884">
                <a:moveTo>
                  <a:pt x="0" y="0"/>
                </a:moveTo>
                <a:lnTo>
                  <a:pt x="4825884" y="0"/>
                </a:lnTo>
                <a:lnTo>
                  <a:pt x="4825884" y="4666010"/>
                </a:lnTo>
                <a:lnTo>
                  <a:pt x="0" y="4666010"/>
                </a:lnTo>
                <a:lnTo>
                  <a:pt x="0" y="0"/>
                </a:lnTo>
                <a:close/>
              </a:path>
            </a:pathLst>
          </a:custGeom>
          <a:blipFill>
            <a:blip r:embed="rId3"/>
            <a:stretch>
              <a:fillRect l="0" t="0" r="-9560" b="0"/>
            </a:stretch>
          </a:blipFill>
        </p:spPr>
      </p:sp>
      <p:sp>
        <p:nvSpPr>
          <p:cNvPr name="Freeform 10" id="10"/>
          <p:cNvSpPr/>
          <p:nvPr/>
        </p:nvSpPr>
        <p:spPr>
          <a:xfrm flipH="false" flipV="false" rot="-2596378">
            <a:off x="15078938" y="75509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3"/>
            <a:stretch>
              <a:fillRect l="0" t="0" r="0" b="0"/>
            </a:stretch>
          </a:blipFill>
        </p:spPr>
      </p:sp>
      <p:sp>
        <p:nvSpPr>
          <p:cNvPr name="TextBox 11" id="11"/>
          <p:cNvSpPr txBox="true"/>
          <p:nvPr/>
        </p:nvSpPr>
        <p:spPr>
          <a:xfrm rot="0">
            <a:off x="0" y="4819967"/>
            <a:ext cx="18288000" cy="29806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The end users of a digital portfolio include teachers and professors who assess                         academic growth.Recruiters and employer's use it to evaluate skills and projects for career opportunities.Peers and classmates may also view it for collaboration and inspiration.Additionally, mentors and institutions can use it to track overall development.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3"/>
            <a:stretch>
              <a:fillRect l="0" t="0" r="0" b="0"/>
            </a:stretch>
          </a:blipFill>
        </p:spPr>
      </p:sp>
      <p:sp>
        <p:nvSpPr>
          <p:cNvPr name="Freeform 4" id="4"/>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4"/>
            <a:stretch>
              <a:fillRect l="0" t="0" r="0" b="0"/>
            </a:stretch>
          </a:blipFill>
        </p:spPr>
      </p:sp>
      <p:sp>
        <p:nvSpPr>
          <p:cNvPr name="TextBox 5" id="5"/>
          <p:cNvSpPr txBox="true"/>
          <p:nvPr/>
        </p:nvSpPr>
        <p:spPr>
          <a:xfrm rot="0">
            <a:off x="727082" y="1091009"/>
            <a:ext cx="16714947" cy="16492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TOOLS AND TECHNOLOGIES </a:t>
            </a:r>
          </a:p>
        </p:txBody>
      </p:sp>
      <p:sp>
        <p:nvSpPr>
          <p:cNvPr name="Freeform 6" id="6"/>
          <p:cNvSpPr/>
          <p:nvPr/>
        </p:nvSpPr>
        <p:spPr>
          <a:xfrm flipH="true" flipV="true" rot="-2596378">
            <a:off x="-1864802" y="8074506"/>
            <a:ext cx="4939139" cy="4655297"/>
          </a:xfrm>
          <a:custGeom>
            <a:avLst/>
            <a:gdLst/>
            <a:ahLst/>
            <a:cxnLst/>
            <a:rect r="r" b="b" t="t" l="l"/>
            <a:pathLst>
              <a:path h="4655297" w="4939139">
                <a:moveTo>
                  <a:pt x="4939139" y="4655297"/>
                </a:moveTo>
                <a:lnTo>
                  <a:pt x="0" y="4655297"/>
                </a:lnTo>
                <a:lnTo>
                  <a:pt x="0" y="0"/>
                </a:lnTo>
                <a:lnTo>
                  <a:pt x="4939139" y="0"/>
                </a:lnTo>
                <a:lnTo>
                  <a:pt x="4939139" y="4655297"/>
                </a:lnTo>
                <a:close/>
              </a:path>
            </a:pathLst>
          </a:custGeom>
          <a:blipFill>
            <a:blip r:embed="rId3"/>
            <a:stretch>
              <a:fillRect l="-6802" t="0" r="0" b="0"/>
            </a:stretch>
          </a:blipFill>
        </p:spPr>
      </p:sp>
      <p:sp>
        <p:nvSpPr>
          <p:cNvPr name="Freeform 7" id="7"/>
          <p:cNvSpPr/>
          <p:nvPr/>
        </p:nvSpPr>
        <p:spPr>
          <a:xfrm flipH="true" flipV="true" rot="-2596378">
            <a:off x="13847401" y="8297905"/>
            <a:ext cx="5204885" cy="3682024"/>
          </a:xfrm>
          <a:custGeom>
            <a:avLst/>
            <a:gdLst/>
            <a:ahLst/>
            <a:cxnLst/>
            <a:rect r="r" b="b" t="t" l="l"/>
            <a:pathLst>
              <a:path h="3682024" w="5204885">
                <a:moveTo>
                  <a:pt x="5204885" y="3682024"/>
                </a:moveTo>
                <a:lnTo>
                  <a:pt x="0" y="3682024"/>
                </a:lnTo>
                <a:lnTo>
                  <a:pt x="0" y="0"/>
                </a:lnTo>
                <a:lnTo>
                  <a:pt x="5204885" y="0"/>
                </a:lnTo>
                <a:lnTo>
                  <a:pt x="5204885" y="3682024"/>
                </a:lnTo>
                <a:close/>
              </a:path>
            </a:pathLst>
          </a:custGeom>
          <a:blipFill>
            <a:blip r:embed="rId3"/>
            <a:stretch>
              <a:fillRect l="-9303" t="-47962" r="-9303" b="0"/>
            </a:stretch>
          </a:blipFill>
        </p:spPr>
      </p:sp>
      <p:sp>
        <p:nvSpPr>
          <p:cNvPr name="TextBox 8" id="8"/>
          <p:cNvSpPr txBox="true"/>
          <p:nvPr/>
        </p:nvSpPr>
        <p:spPr>
          <a:xfrm rot="0">
            <a:off x="0" y="4819967"/>
            <a:ext cx="18288000" cy="238061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The digital portfolio is developed using HTML for Structure, CSS for styling, and JavaScript for interactivity.It may also include frameworks like Bootstrap or Tailwind CSS for responsive design.For hosting, platform such as GitHub Pages or Netlify can be used.Additionally, tools like Canva or Photoshop help in creating visuals and graphics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2596378">
            <a:off x="13349554" y="7598420"/>
            <a:ext cx="6747477" cy="4655297"/>
          </a:xfrm>
          <a:custGeom>
            <a:avLst/>
            <a:gdLst/>
            <a:ahLst/>
            <a:cxnLst/>
            <a:rect r="r" b="b" t="t" l="l"/>
            <a:pathLst>
              <a:path h="4655297" w="6747477">
                <a:moveTo>
                  <a:pt x="0" y="0"/>
                </a:moveTo>
                <a:lnTo>
                  <a:pt x="6747477" y="0"/>
                </a:lnTo>
                <a:lnTo>
                  <a:pt x="6747477" y="4655297"/>
                </a:lnTo>
                <a:lnTo>
                  <a:pt x="0" y="4655297"/>
                </a:lnTo>
                <a:lnTo>
                  <a:pt x="0" y="0"/>
                </a:lnTo>
                <a:close/>
              </a:path>
            </a:pathLst>
          </a:custGeom>
          <a:blipFill>
            <a:blip r:embed="rId3"/>
            <a:stretch>
              <a:fillRect l="0" t="-13955" r="0" b="-13955"/>
            </a:stretch>
          </a:blipFill>
        </p:spPr>
      </p:sp>
      <p:sp>
        <p:nvSpPr>
          <p:cNvPr name="Freeform 4" id="4"/>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3"/>
            <a:stretch>
              <a:fillRect l="0" t="0" r="0" b="0"/>
            </a:stretch>
          </a:blipFill>
        </p:spPr>
      </p:sp>
      <p:sp>
        <p:nvSpPr>
          <p:cNvPr name="Freeform 5" id="5"/>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4"/>
            <a:stretch>
              <a:fillRect l="0" t="0" r="0" b="0"/>
            </a:stretch>
          </a:blipFill>
        </p:spPr>
      </p:sp>
      <p:sp>
        <p:nvSpPr>
          <p:cNvPr name="TextBox 6" id="6"/>
          <p:cNvSpPr txBox="true"/>
          <p:nvPr/>
        </p:nvSpPr>
        <p:spPr>
          <a:xfrm rot="0">
            <a:off x="-668481" y="238123"/>
            <a:ext cx="18288000" cy="33637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PORTFOLIO DESIGN AND LAYOUT </a:t>
            </a:r>
          </a:p>
        </p:txBody>
      </p:sp>
      <p:sp>
        <p:nvSpPr>
          <p:cNvPr name="Freeform 7" id="7"/>
          <p:cNvSpPr/>
          <p:nvPr/>
        </p:nvSpPr>
        <p:spPr>
          <a:xfrm flipH="false" flipV="false" rot="-2596378">
            <a:off x="14245780" y="6823217"/>
            <a:ext cx="6747477" cy="4655297"/>
          </a:xfrm>
          <a:custGeom>
            <a:avLst/>
            <a:gdLst/>
            <a:ahLst/>
            <a:cxnLst/>
            <a:rect r="r" b="b" t="t" l="l"/>
            <a:pathLst>
              <a:path h="4655297" w="6747477">
                <a:moveTo>
                  <a:pt x="0" y="0"/>
                </a:moveTo>
                <a:lnTo>
                  <a:pt x="6747478" y="0"/>
                </a:lnTo>
                <a:lnTo>
                  <a:pt x="6747478" y="4655297"/>
                </a:lnTo>
                <a:lnTo>
                  <a:pt x="0" y="4655297"/>
                </a:lnTo>
                <a:lnTo>
                  <a:pt x="0" y="0"/>
                </a:lnTo>
                <a:close/>
              </a:path>
            </a:pathLst>
          </a:custGeom>
          <a:blipFill>
            <a:blip r:embed="rId3"/>
            <a:stretch>
              <a:fillRect l="0" t="-13955" r="0" b="-13955"/>
            </a:stretch>
          </a:blipFill>
        </p:spPr>
      </p:sp>
      <p:sp>
        <p:nvSpPr>
          <p:cNvPr name="Freeform 8" id="8"/>
          <p:cNvSpPr/>
          <p:nvPr/>
        </p:nvSpPr>
        <p:spPr>
          <a:xfrm flipH="false" flipV="false" rot="-2596378">
            <a:off x="-1809031" y="6823217"/>
            <a:ext cx="6747477" cy="4655297"/>
          </a:xfrm>
          <a:custGeom>
            <a:avLst/>
            <a:gdLst/>
            <a:ahLst/>
            <a:cxnLst/>
            <a:rect r="r" b="b" t="t" l="l"/>
            <a:pathLst>
              <a:path h="4655297" w="6747477">
                <a:moveTo>
                  <a:pt x="0" y="0"/>
                </a:moveTo>
                <a:lnTo>
                  <a:pt x="6747477" y="0"/>
                </a:lnTo>
                <a:lnTo>
                  <a:pt x="6747477" y="4655297"/>
                </a:lnTo>
                <a:lnTo>
                  <a:pt x="0" y="4655297"/>
                </a:lnTo>
                <a:lnTo>
                  <a:pt x="0" y="0"/>
                </a:lnTo>
                <a:close/>
              </a:path>
            </a:pathLst>
          </a:custGeom>
          <a:blipFill>
            <a:blip r:embed="rId3"/>
            <a:stretch>
              <a:fillRect l="0" t="-13955" r="0" b="-13955"/>
            </a:stretch>
          </a:blipFill>
        </p:spPr>
      </p:sp>
      <p:sp>
        <p:nvSpPr>
          <p:cNvPr name="TextBox 9" id="9"/>
          <p:cNvSpPr txBox="true"/>
          <p:nvPr/>
        </p:nvSpPr>
        <p:spPr>
          <a:xfrm rot="0">
            <a:off x="0" y="4819967"/>
            <a:ext cx="18288000" cy="238061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The digital portfolio is designed with a clean and simple layout for easy navigation.It includes sections like home, about, education, skills, projects, and contact.Visual elements such as images, icons, and colors make it attractive and engaging.The responsive design ensures it works well on both computers and mobile devices.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4444" r="0" b="-14444"/>
            </a:stretch>
          </a:blipFill>
        </p:spPr>
      </p:sp>
      <p:sp>
        <p:nvSpPr>
          <p:cNvPr name="Freeform 3" id="3"/>
          <p:cNvSpPr/>
          <p:nvPr/>
        </p:nvSpPr>
        <p:spPr>
          <a:xfrm flipH="false" flipV="false" rot="-2596378">
            <a:off x="14621738" y="709378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3"/>
            <a:stretch>
              <a:fillRect l="0" t="0" r="0" b="0"/>
            </a:stretch>
          </a:blipFill>
        </p:spPr>
      </p:sp>
      <p:sp>
        <p:nvSpPr>
          <p:cNvPr name="Freeform 4" id="4"/>
          <p:cNvSpPr/>
          <p:nvPr/>
        </p:nvSpPr>
        <p:spPr>
          <a:xfrm flipH="true" flipV="true" rot="-2596378">
            <a:off x="-1608862" y="-1540623"/>
            <a:ext cx="5275124" cy="4655297"/>
          </a:xfrm>
          <a:custGeom>
            <a:avLst/>
            <a:gdLst/>
            <a:ahLst/>
            <a:cxnLst/>
            <a:rect r="r" b="b" t="t" l="l"/>
            <a:pathLst>
              <a:path h="4655297" w="5275124">
                <a:moveTo>
                  <a:pt x="5275124" y="4655297"/>
                </a:moveTo>
                <a:lnTo>
                  <a:pt x="0" y="4655297"/>
                </a:lnTo>
                <a:lnTo>
                  <a:pt x="0" y="0"/>
                </a:lnTo>
                <a:lnTo>
                  <a:pt x="5275124" y="0"/>
                </a:lnTo>
                <a:lnTo>
                  <a:pt x="5275124" y="4655297"/>
                </a:lnTo>
                <a:close/>
              </a:path>
            </a:pathLst>
          </a:custGeom>
          <a:blipFill>
            <a:blip r:embed="rId3"/>
            <a:stretch>
              <a:fillRect l="0" t="0" r="0" b="0"/>
            </a:stretch>
          </a:blipFill>
        </p:spPr>
      </p:sp>
      <p:sp>
        <p:nvSpPr>
          <p:cNvPr name="Freeform 5" id="5"/>
          <p:cNvSpPr/>
          <p:nvPr/>
        </p:nvSpPr>
        <p:spPr>
          <a:xfrm flipH="true" flipV="true" rot="0">
            <a:off x="15256058" y="-2196832"/>
            <a:ext cx="4006483" cy="6937633"/>
          </a:xfrm>
          <a:custGeom>
            <a:avLst/>
            <a:gdLst/>
            <a:ahLst/>
            <a:cxnLst/>
            <a:rect r="r" b="b" t="t" l="l"/>
            <a:pathLst>
              <a:path h="6937633" w="4006483">
                <a:moveTo>
                  <a:pt x="4006484" y="6937633"/>
                </a:moveTo>
                <a:lnTo>
                  <a:pt x="0" y="6937633"/>
                </a:lnTo>
                <a:lnTo>
                  <a:pt x="0" y="0"/>
                </a:lnTo>
                <a:lnTo>
                  <a:pt x="4006484" y="0"/>
                </a:lnTo>
                <a:lnTo>
                  <a:pt x="4006484" y="6937633"/>
                </a:lnTo>
                <a:close/>
              </a:path>
            </a:pathLst>
          </a:custGeom>
          <a:blipFill>
            <a:blip r:embed="rId4"/>
            <a:stretch>
              <a:fillRect l="0" t="0" r="0" b="0"/>
            </a:stretch>
          </a:blipFill>
        </p:spPr>
      </p:sp>
      <p:sp>
        <p:nvSpPr>
          <p:cNvPr name="TextBox 6" id="6"/>
          <p:cNvSpPr txBox="true"/>
          <p:nvPr/>
        </p:nvSpPr>
        <p:spPr>
          <a:xfrm rot="0">
            <a:off x="-2487244" y="-180975"/>
            <a:ext cx="18288000" cy="3363762"/>
          </a:xfrm>
          <a:prstGeom prst="rect">
            <a:avLst/>
          </a:prstGeom>
        </p:spPr>
        <p:txBody>
          <a:bodyPr anchor="t" rtlCol="false" tIns="0" lIns="0" bIns="0" rIns="0">
            <a:spAutoFit/>
          </a:bodyPr>
          <a:lstStyle/>
          <a:p>
            <a:pPr algn="ctr">
              <a:lnSpc>
                <a:spcPts val="13570"/>
              </a:lnSpc>
              <a:spcBef>
                <a:spcPct val="0"/>
              </a:spcBef>
            </a:pPr>
            <a:r>
              <a:rPr lang="en-US" sz="9693">
                <a:solidFill>
                  <a:srgbClr val="000000"/>
                </a:solidFill>
                <a:latin typeface="Playfair Display"/>
                <a:ea typeface="Playfair Display"/>
                <a:cs typeface="Playfair Display"/>
                <a:sym typeface="Playfair Display"/>
              </a:rPr>
              <a:t>FEATURES AND FUNCTIONALITY </a:t>
            </a:r>
          </a:p>
        </p:txBody>
      </p:sp>
      <p:sp>
        <p:nvSpPr>
          <p:cNvPr name="Freeform 7" id="7"/>
          <p:cNvSpPr/>
          <p:nvPr/>
        </p:nvSpPr>
        <p:spPr>
          <a:xfrm flipH="false" flipV="false" rot="-2596378">
            <a:off x="6390173" y="11489591"/>
            <a:ext cx="8038730" cy="4522194"/>
          </a:xfrm>
          <a:custGeom>
            <a:avLst/>
            <a:gdLst/>
            <a:ahLst/>
            <a:cxnLst/>
            <a:rect r="r" b="b" t="t" l="l"/>
            <a:pathLst>
              <a:path h="4522194" w="8038730">
                <a:moveTo>
                  <a:pt x="0" y="0"/>
                </a:moveTo>
                <a:lnTo>
                  <a:pt x="8038730" y="0"/>
                </a:lnTo>
                <a:lnTo>
                  <a:pt x="8038730" y="4522194"/>
                </a:lnTo>
                <a:lnTo>
                  <a:pt x="0" y="4522194"/>
                </a:lnTo>
                <a:lnTo>
                  <a:pt x="0" y="0"/>
                </a:lnTo>
                <a:close/>
              </a:path>
            </a:pathLst>
          </a:custGeom>
          <a:blipFill>
            <a:blip r:embed="rId3"/>
            <a:stretch>
              <a:fillRect l="0" t="-50234" r="0" b="-6640"/>
            </a:stretch>
          </a:blipFill>
        </p:spPr>
      </p:sp>
      <p:sp>
        <p:nvSpPr>
          <p:cNvPr name="Freeform 8" id="8"/>
          <p:cNvSpPr/>
          <p:nvPr/>
        </p:nvSpPr>
        <p:spPr>
          <a:xfrm flipH="false" flipV="false" rot="-2596378">
            <a:off x="-1110099" y="7021569"/>
            <a:ext cx="5275124" cy="4655297"/>
          </a:xfrm>
          <a:custGeom>
            <a:avLst/>
            <a:gdLst/>
            <a:ahLst/>
            <a:cxnLst/>
            <a:rect r="r" b="b" t="t" l="l"/>
            <a:pathLst>
              <a:path h="4655297" w="5275124">
                <a:moveTo>
                  <a:pt x="0" y="0"/>
                </a:moveTo>
                <a:lnTo>
                  <a:pt x="5275124" y="0"/>
                </a:lnTo>
                <a:lnTo>
                  <a:pt x="5275124" y="4655297"/>
                </a:lnTo>
                <a:lnTo>
                  <a:pt x="0" y="4655297"/>
                </a:lnTo>
                <a:lnTo>
                  <a:pt x="0" y="0"/>
                </a:lnTo>
                <a:close/>
              </a:path>
            </a:pathLst>
          </a:custGeom>
          <a:blipFill>
            <a:blip r:embed="rId3"/>
            <a:stretch>
              <a:fillRect l="0" t="0" r="0" b="0"/>
            </a:stretch>
          </a:blipFill>
        </p:spPr>
      </p:sp>
      <p:sp>
        <p:nvSpPr>
          <p:cNvPr name="TextBox 9" id="9"/>
          <p:cNvSpPr txBox="true"/>
          <p:nvPr/>
        </p:nvSpPr>
        <p:spPr>
          <a:xfrm rot="0">
            <a:off x="0" y="4819967"/>
            <a:ext cx="18288000" cy="238061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cs typeface="Canva Sans"/>
                <a:sym typeface="Canva Sans"/>
              </a:rPr>
              <a:t>The digital portfolio highlights personal details, skills, and academic achievements in an organized way.It allows showcasing projects with descriptions, images, and links.A contact section enables easy communication with teachers,peers,or recruiters.The portfolio is interactive, user-friendly, and accessible on different devices.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DAGxdt_Na6Y</dc:identifier>
  <dcterms:modified xsi:type="dcterms:W3CDTF">2011-08-01T06:04:30Z</dcterms:modified>
  <cp:revision>1</cp:revision>
  <dc:title>Purple Pink Watercolor Floral Presentation</dc:title>
</cp:coreProperties>
</file>

<file path=docProps/thumbnail.jpeg>
</file>